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74" r:id="rId9"/>
    <p:sldId id="297" r:id="rId10"/>
    <p:sldId id="295" r:id="rId11"/>
    <p:sldId id="296" r:id="rId12"/>
    <p:sldId id="264" r:id="rId13"/>
    <p:sldId id="262" r:id="rId14"/>
    <p:sldId id="298" r:id="rId15"/>
    <p:sldId id="279" r:id="rId16"/>
    <p:sldId id="263" r:id="rId17"/>
    <p:sldId id="267" r:id="rId18"/>
    <p:sldId id="286" r:id="rId19"/>
    <p:sldId id="29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Lato Hairline" panose="020B0604020202020204" charset="0"/>
      <p:regular r:id="rId30"/>
      <p:bold r:id="rId31"/>
      <p:italic r:id="rId32"/>
      <p:boldItalic r:id="rId33"/>
    </p:embeddedFont>
    <p:embeddedFont>
      <p:font typeface="Lato Light" panose="020F0502020204030203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394943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352838" y="3164606"/>
            <a:ext cx="443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192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ree Serif"/>
              </a:rPr>
              <a:t>Chi </a:t>
            </a:r>
            <a:r>
              <a:rPr lang="en-US" sz="2000" b="1" dirty="0" err="1">
                <a:latin typeface="Bree Serif"/>
              </a:rPr>
              <a:t>Tiết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Quản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Lý</a:t>
            </a:r>
            <a:endParaRPr lang="en-US" sz="2000" b="1" dirty="0">
              <a:latin typeface="Bree Serif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8C5FC-5F9F-9C03-4268-7FFD06BC6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3" y="971550"/>
            <a:ext cx="64198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C8EE94-2B88-49F7-ACD6-3D177DF4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3900"/>
            <a:ext cx="5511300" cy="485093"/>
          </a:xfrm>
        </p:spPr>
        <p:txBody>
          <a:bodyPr/>
          <a:lstStyle/>
          <a:p>
            <a:pPr algn="ctr"/>
            <a:r>
              <a:rPr lang="en-US" sz="3000" dirty="0">
                <a:latin typeface="Bree Serif"/>
              </a:rPr>
              <a:t>Admin</a:t>
            </a:r>
            <a:endParaRPr lang="vi-VN" sz="3000" dirty="0">
              <a:latin typeface="Bree Serif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2615C07-E54B-472C-9B8D-A9D3B735E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78992"/>
            <a:ext cx="5511300" cy="428825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mặt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một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nghiệm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tốt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nhất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Xoá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Xoá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sử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dụng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mặt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sẵn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cứ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về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áo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quần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tại</a:t>
            </a:r>
            <a:r>
              <a:rPr lang="en-US" sz="1400" dirty="0">
                <a:latin typeface="Bree Serif"/>
              </a:rPr>
              <a:t> 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, </a:t>
            </a:r>
            <a:r>
              <a:rPr lang="en-US" sz="1400" dirty="0" err="1">
                <a:latin typeface="Bree Serif"/>
              </a:rPr>
              <a:t>mà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giỏ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trước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thanh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làm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hoá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9298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Bree Serif"/>
              </a:rPr>
              <a:t>Kết Quả</a:t>
            </a:r>
            <a:endParaRPr sz="3000" b="1" dirty="0">
              <a:latin typeface="Bree Serif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258523" y="129452"/>
            <a:ext cx="1050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CBEC-3C20-C278-68E1-CAE8004BC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6" y="410276"/>
            <a:ext cx="7229476" cy="2887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3985F-8FA8-A0B7-B066-6E9C4421D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6" y="3297332"/>
            <a:ext cx="7229476" cy="10036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A331F9-A168-C02F-A3D7-C72047FF7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250531"/>
            <a:ext cx="7229476" cy="892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67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7F69E-C25B-4AF6-EA98-57E3F1842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" y="300038"/>
            <a:ext cx="7265193" cy="3718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9F889F-DCED-12A2-3F11-39024E6DE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6" y="4018506"/>
            <a:ext cx="7265193" cy="1124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E17F3-7CF3-E396-4EB7-0A2166427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6ACC7C-04D3-108A-5FD1-83FB97FE6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8" y="264319"/>
            <a:ext cx="7222331" cy="395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181FCE-3B6C-07D2-97FA-B84CBF579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4221956"/>
            <a:ext cx="7222331" cy="9215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ED7ACD-E0FB-984C-A418-5784ADB97FD2}"/>
              </a:ext>
            </a:extLst>
          </p:cNvPr>
          <p:cNvSpPr txBox="1"/>
          <p:nvPr/>
        </p:nvSpPr>
        <p:spPr>
          <a:xfrm>
            <a:off x="5915026" y="0"/>
            <a:ext cx="141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Ký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1823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8D228B-2890-B0C0-CD6C-F1C46F4C4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2" y="338744"/>
            <a:ext cx="7229477" cy="3904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4BF2CB-2B2E-0EFC-6E70-F40D32C2C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2" y="4243388"/>
            <a:ext cx="7229477" cy="9001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D92902-14F9-37C8-7DBB-5F6D4BDA7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257175"/>
            <a:ext cx="7200900" cy="48863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6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89C367-D1EF-B90C-CAB6-6022CF74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6" y="309980"/>
            <a:ext cx="7350919" cy="2190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545743-8E61-1B9C-DF13-C84669235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6" y="2500313"/>
            <a:ext cx="7350918" cy="1693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B832-7078-9104-72C7-CA1DF9803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6" y="4193380"/>
            <a:ext cx="7350918" cy="95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Bree Serif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Bree Serif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1235869" y="744918"/>
            <a:ext cx="4957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Những điểm đã đạt 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Giao diện thân thi</a:t>
            </a:r>
            <a:r>
              <a:rPr lang="en-US" sz="2000" dirty="0">
                <a:latin typeface="Bree Serif"/>
              </a:rPr>
              <a:t>ệ</a:t>
            </a:r>
            <a:r>
              <a:rPr lang="vi-VN" sz="2000" dirty="0">
                <a:latin typeface="Bree Serif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Tìm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kiếm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Thêm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giỏ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Thanh toán nhanh gọn.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Xây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dựng</a:t>
            </a:r>
            <a:r>
              <a:rPr lang="en-US" sz="2000" dirty="0">
                <a:latin typeface="Bree Serif"/>
              </a:rPr>
              <a:t> website.</a:t>
            </a:r>
            <a:endParaRPr lang="vi-VN" sz="2000" dirty="0">
              <a:latin typeface="Bree Serif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1235869" y="2973935"/>
            <a:ext cx="74723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Hướng phát triển của web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và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những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điểm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chưa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đạt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Lựa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chọn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phương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toán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Xem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lịch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mua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Quản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lý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mục</a:t>
            </a:r>
            <a:r>
              <a:rPr lang="vi-VN" sz="2000" dirty="0">
                <a:latin typeface="Bree Serif"/>
              </a:rPr>
              <a:t>. 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Bình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luận</a:t>
            </a:r>
            <a:r>
              <a:rPr lang="en-US" sz="2000" dirty="0">
                <a:latin typeface="Bree Serif"/>
              </a:rPr>
              <a:t>, </a:t>
            </a:r>
            <a:r>
              <a:rPr lang="en-US" sz="2000" dirty="0" err="1">
                <a:latin typeface="Bree Serif"/>
              </a:rPr>
              <a:t>đánh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giá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Chỉnh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thông</a:t>
            </a:r>
            <a:r>
              <a:rPr lang="en-US" sz="2000" dirty="0">
                <a:latin typeface="Bree Serif"/>
              </a:rPr>
              <a:t> tin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1364455" y="2812497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207294" y="2409524"/>
            <a:ext cx="6754338" cy="63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Bree Serif"/>
              </a:rPr>
              <a:t>Cảm ơn mọi người đã theo dõi và đồng hành cùng nhóm </a:t>
            </a:r>
            <a:r>
              <a:rPr lang="en-US" sz="2000" dirty="0" err="1">
                <a:latin typeface="Bree Serif"/>
              </a:rPr>
              <a:t>chúng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tôi</a:t>
            </a:r>
            <a:r>
              <a:rPr lang="vi-VN" sz="2000" dirty="0">
                <a:latin typeface="Bree Serif"/>
              </a:rPr>
              <a:t> trong bài thuyết trình này. Cảm ơn tất cả mọi người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rất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nhiều</a:t>
            </a:r>
            <a:r>
              <a:rPr lang="vi-VN" sz="2000" dirty="0">
                <a:latin typeface="Bree Serif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5207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Bree Serif"/>
              </a:rPr>
              <a:t>Nội Dung Báo Cáo</a:t>
            </a:r>
            <a:endParaRPr b="1" dirty="0">
              <a:latin typeface="Bree Serif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Bree Serif"/>
              </a:rPr>
              <a:t>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viên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Giới thiệu </a:t>
            </a:r>
            <a:r>
              <a:rPr lang="en-US" sz="2000" dirty="0" err="1">
                <a:latin typeface="Bree Serif"/>
              </a:rPr>
              <a:t>sơ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vi-VN" sz="2000" dirty="0">
                <a:latin typeface="Bree Serif"/>
              </a:rPr>
              <a:t>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Bree Serif"/>
              </a:rPr>
              <a:t>Ngôn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ngữ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tạo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nên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web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Bree Serif"/>
              </a:rPr>
              <a:t>Phân tích và thiết kế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Kết quả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Tổng kết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Lời cảm ơn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014663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Bree Serif"/>
              </a:rPr>
              <a:t>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viên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nhóm</a:t>
            </a:r>
            <a:endParaRPr sz="3000"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Chánh An</a:t>
            </a:r>
            <a:endParaRPr lang="en-US" sz="2000" dirty="0">
              <a:latin typeface="Bree Serif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079331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Bree Serif"/>
              </a:rPr>
              <a:t>Giới </a:t>
            </a:r>
            <a:r>
              <a:rPr lang="vi-VN" sz="3000" b="1" dirty="0">
                <a:latin typeface="Bree Serif"/>
              </a:rPr>
              <a:t>thiệu</a:t>
            </a:r>
            <a:r>
              <a:rPr lang="vi-VN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sơ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lược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về</a:t>
            </a:r>
            <a:r>
              <a:rPr lang="vi-VN" sz="3200" b="1" dirty="0">
                <a:latin typeface="Bree Serif"/>
              </a:rPr>
              <a:t> trang web</a:t>
            </a:r>
            <a:endParaRPr sz="3000" b="1" dirty="0">
              <a:solidFill>
                <a:schemeClr val="accent3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661385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Bree Serif"/>
              </a:rPr>
              <a:t>Dữ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liệu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được </a:t>
            </a:r>
            <a:r>
              <a:rPr lang="en-US" sz="2000" dirty="0" err="1">
                <a:latin typeface="Bree Serif"/>
              </a:rPr>
              <a:t>lấy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từ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</a:t>
            </a:r>
            <a:r>
              <a:rPr lang="en-US" sz="2000" dirty="0">
                <a:latin typeface="Bree Serif"/>
              </a:rPr>
              <a:t>web</a:t>
            </a:r>
            <a:r>
              <a:rPr lang="vi-VN" sz="2000" dirty="0">
                <a:latin typeface="Bree Serif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Bree Serif"/>
              </a:rPr>
              <a:t>Trải nghiệm của khách hàng chủ yếu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được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đặt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lên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hàng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đầu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khi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mua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sắm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tại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đây</a:t>
            </a:r>
            <a:r>
              <a:rPr lang="vi-VN" sz="2000" dirty="0">
                <a:ln w="0"/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451011" y="313933"/>
            <a:ext cx="4835364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Ngôn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ngữ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tạo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nên</a:t>
            </a:r>
            <a:r>
              <a:rPr lang="en-US" sz="3000" b="1" dirty="0">
                <a:latin typeface="Bree Serif"/>
              </a:rPr>
              <a:t> </a:t>
            </a:r>
            <a:r>
              <a:rPr lang="vi-VN" sz="3000" b="1" dirty="0">
                <a:latin typeface="Bree Serif"/>
              </a:rPr>
              <a:t>trang web</a:t>
            </a:r>
            <a:endParaRPr sz="3000" dirty="0"/>
          </a:p>
        </p:txBody>
      </p:sp>
      <p:grpSp>
        <p:nvGrpSpPr>
          <p:cNvPr id="427" name="Google Shape;427;p44"/>
          <p:cNvGrpSpPr/>
          <p:nvPr/>
        </p:nvGrpSpPr>
        <p:grpSpPr>
          <a:xfrm>
            <a:off x="79536" y="1776620"/>
            <a:ext cx="2453304" cy="2126651"/>
            <a:chOff x="3824940" y="4557128"/>
            <a:chExt cx="635324" cy="550732"/>
          </a:xfrm>
        </p:grpSpPr>
        <p:sp>
          <p:nvSpPr>
            <p:cNvPr id="428" name="Google Shape;428;p44"/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437" name="Google Shape;437;p44"/>
          <p:cNvCxnSpPr/>
          <p:nvPr/>
        </p:nvCxnSpPr>
        <p:spPr>
          <a:xfrm>
            <a:off x="2582121" y="2099292"/>
            <a:ext cx="93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8" name="Google Shape;438;p44"/>
          <p:cNvSpPr txBox="1"/>
          <p:nvPr/>
        </p:nvSpPr>
        <p:spPr>
          <a:xfrm>
            <a:off x="3650457" y="1798185"/>
            <a:ext cx="2618697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9" name="Google Shape;439;p44"/>
          <p:cNvCxnSpPr/>
          <p:nvPr/>
        </p:nvCxnSpPr>
        <p:spPr>
          <a:xfrm>
            <a:off x="2388843" y="2497112"/>
            <a:ext cx="1104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0" name="Google Shape;440;p44"/>
          <p:cNvSpPr txBox="1"/>
          <p:nvPr/>
        </p:nvSpPr>
        <p:spPr>
          <a:xfrm>
            <a:off x="3650457" y="2368460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Để tạo cơ sở dữ liệu.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44"/>
          <p:cNvCxnSpPr/>
          <p:nvPr/>
        </p:nvCxnSpPr>
        <p:spPr>
          <a:xfrm>
            <a:off x="2243643" y="2843081"/>
            <a:ext cx="1250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2" name="Google Shape;442;p44"/>
          <p:cNvSpPr txBox="1"/>
          <p:nvPr/>
        </p:nvSpPr>
        <p:spPr>
          <a:xfrm>
            <a:off x="3650457" y="2616441"/>
            <a:ext cx="2686050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 các ràng buộc và xử lý các sự kiện thêm, sửa, xoá… để hoàn thiện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3" name="Google Shape;443;p44"/>
          <p:cNvCxnSpPr/>
          <p:nvPr/>
        </p:nvCxnSpPr>
        <p:spPr>
          <a:xfrm>
            <a:off x="2050434" y="3217865"/>
            <a:ext cx="1408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4" name="Google Shape;444;p44"/>
          <p:cNvSpPr txBox="1"/>
          <p:nvPr/>
        </p:nvSpPr>
        <p:spPr>
          <a:xfrm>
            <a:off x="3650457" y="3086238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trang trí cho web trở nên sinh động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5" name="Google Shape;445;p44"/>
          <p:cNvCxnSpPr/>
          <p:nvPr/>
        </p:nvCxnSpPr>
        <p:spPr>
          <a:xfrm>
            <a:off x="1892934" y="3590694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6" name="Google Shape;446;p44"/>
          <p:cNvSpPr txBox="1"/>
          <p:nvPr/>
        </p:nvSpPr>
        <p:spPr>
          <a:xfrm>
            <a:off x="3650457" y="3449075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42935" y="57060"/>
            <a:ext cx="5607846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Bree Serif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Bree Serif"/>
              </a:rPr>
              <a:t>Cơ</a:t>
            </a:r>
            <a:r>
              <a:rPr lang="en-US" sz="2000" b="1" dirty="0">
                <a:latin typeface="Bree Serif"/>
              </a:rPr>
              <a:t> </a:t>
            </a:r>
            <a:r>
              <a:rPr lang="vi-VN" sz="2000" b="1" dirty="0">
                <a:latin typeface="Bree Serif"/>
              </a:rPr>
              <a:t>sở dữ liệu</a:t>
            </a:r>
            <a:r>
              <a:rPr lang="en-US" sz="2000" b="1" dirty="0">
                <a:latin typeface="Bree Serif"/>
              </a:rPr>
              <a:t> 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9" y="78583"/>
            <a:ext cx="2078832" cy="564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Chức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Năng</a:t>
            </a:r>
            <a:endParaRPr sz="3000" b="1" dirty="0">
              <a:latin typeface="Bree Serif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C981B-82DE-6A0E-4848-29031A484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607219"/>
            <a:ext cx="7565231" cy="441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511323-F2DB-4885-91DD-88A73D21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6" y="293900"/>
            <a:ext cx="5511300" cy="531629"/>
          </a:xfrm>
        </p:spPr>
        <p:txBody>
          <a:bodyPr/>
          <a:lstStyle/>
          <a:p>
            <a:pPr algn="ctr"/>
            <a:r>
              <a:rPr lang="en-US" sz="3000" dirty="0" err="1">
                <a:latin typeface="Bree Serif"/>
              </a:rPr>
              <a:t>Người</a:t>
            </a:r>
            <a:r>
              <a:rPr lang="en-US" sz="3000" dirty="0">
                <a:latin typeface="Bree Serif"/>
              </a:rPr>
              <a:t> </a:t>
            </a:r>
            <a:r>
              <a:rPr lang="en-US" sz="3000" dirty="0" err="1">
                <a:latin typeface="Bree Serif"/>
              </a:rPr>
              <a:t>Dùng</a:t>
            </a:r>
            <a:endParaRPr lang="vi-VN" sz="3000" dirty="0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AD8EC11-7B35-4080-88C1-0BBEAF0C4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529"/>
            <a:ext cx="5511300" cy="402407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ký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Lưu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của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người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dùng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phân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quyền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chức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truy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theo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loại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tài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khoản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nhân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của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bày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giỏ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 </a:t>
            </a:r>
            <a:r>
              <a:rPr lang="en-US" sz="1400" dirty="0" err="1">
                <a:latin typeface="Bree Serif"/>
              </a:rPr>
              <a:t>Lưu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ý </a:t>
            </a:r>
            <a:r>
              <a:rPr lang="en-US" sz="1400" dirty="0" err="1">
                <a:latin typeface="Bree Serif"/>
              </a:rPr>
              <a:t>định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mua</a:t>
            </a:r>
            <a:r>
              <a:rPr lang="en-US" sz="1400" dirty="0">
                <a:latin typeface="Bree Serif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Đổi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khẩu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sửa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đổi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khẩu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đảm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độ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tốt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Bree Serif"/>
              </a:rPr>
              <a:t>Mua </a:t>
            </a:r>
            <a:r>
              <a:rPr lang="en-US" sz="1400" dirty="0" err="1">
                <a:latin typeface="Bree Serif"/>
              </a:rPr>
              <a:t>ngay</a:t>
            </a:r>
            <a:r>
              <a:rPr lang="en-US" sz="1400" dirty="0">
                <a:latin typeface="Bree Serif"/>
              </a:rPr>
              <a:t>: Mua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mình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mong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muốn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ngay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tức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Bree Serif"/>
              </a:rPr>
              <a:t>Thanh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 :Thanh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trực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tiếp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xuất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đảm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tài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khoản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nhân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tránh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bị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người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truy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hợp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pháp</a:t>
            </a:r>
            <a:r>
              <a:rPr lang="en-US" sz="1400" dirty="0">
                <a:latin typeface="Bree Serif"/>
              </a:rPr>
              <a:t>.</a:t>
            </a:r>
            <a:endParaRPr lang="vi-VN" sz="14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27366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662</Words>
  <Application>Microsoft Office PowerPoint</Application>
  <PresentationFormat>On-screen Show (16:9)</PresentationFormat>
  <Paragraphs>76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Lato Light</vt:lpstr>
      <vt:lpstr>Arial</vt:lpstr>
      <vt:lpstr>Lato</vt:lpstr>
      <vt:lpstr>Wingdings</vt:lpstr>
      <vt:lpstr>Bree Serif</vt:lpstr>
      <vt:lpstr>iCiel Rukola</vt:lpstr>
      <vt:lpstr>Lato Hairline</vt:lpstr>
      <vt:lpstr>Calibri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Ngôn ngữ tạo nên trang web</vt:lpstr>
      <vt:lpstr>Phân tích và thiết kế trang web</vt:lpstr>
      <vt:lpstr>PowerPoint Presentation</vt:lpstr>
      <vt:lpstr>Người Dùng</vt:lpstr>
      <vt:lpstr>PowerPoint Presentation</vt:lpstr>
      <vt:lpstr>Admin</vt:lpstr>
      <vt:lpstr>Kết Quả</vt:lpstr>
      <vt:lpstr>Big concept</vt:lpstr>
      <vt:lpstr>PowerPoint Presentation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40</cp:revision>
  <dcterms:modified xsi:type="dcterms:W3CDTF">2022-06-16T13:21:13Z</dcterms:modified>
</cp:coreProperties>
</file>